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825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215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8649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78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8848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24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4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81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42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39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4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3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2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0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217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643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67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99CEE-B4BF-A0E2-FC8F-1440C4A886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57834-6C20-053B-01F5-BEF71559DD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IN" dirty="0"/>
              <a:t>Password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87996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84A3CD66-4A3B-CEBC-6412-AF2984A212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7830" y="869462"/>
            <a:ext cx="6999075" cy="48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7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9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</TotalTime>
  <Words>4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Trebuchet MS</vt:lpstr>
      <vt:lpstr>Wingdings 3</vt:lpstr>
      <vt:lpstr>Facet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</dc:title>
  <dc:creator>Akanksha Gupta</dc:creator>
  <cp:lastModifiedBy>Akanksha Gupta</cp:lastModifiedBy>
  <cp:revision>1</cp:revision>
  <dcterms:created xsi:type="dcterms:W3CDTF">2023-08-30T15:49:00Z</dcterms:created>
  <dcterms:modified xsi:type="dcterms:W3CDTF">2023-08-30T15:52:52Z</dcterms:modified>
</cp:coreProperties>
</file>

<file path=docProps/thumbnail.jpeg>
</file>